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juDKssbpKhErpXNO/meaLK44Zb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8"/>
  </p:normalViewPr>
  <p:slideViewPr>
    <p:cSldViewPr snapToGrid="0">
      <p:cViewPr varScale="1">
        <p:scale>
          <a:sx n="98" d="100"/>
          <a:sy n="98" d="100"/>
        </p:scale>
        <p:origin x="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6712238" y="4570639"/>
            <a:ext cx="488921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5E79"/>
              </a:buClr>
              <a:buSzPts val="4000"/>
              <a:buFont typeface="Calibri"/>
              <a:buNone/>
              <a:defRPr sz="4000" b="1">
                <a:solidFill>
                  <a:srgbClr val="405E7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3" name="Google Shape;13;p6"/>
          <p:cNvPicPr preferRelativeResize="0"/>
          <p:nvPr/>
        </p:nvPicPr>
        <p:blipFill rotWithShape="1">
          <a:blip r:embed="rId2">
            <a:alphaModFix/>
          </a:blip>
          <a:srcRect l="30622" t="-2" r="34584"/>
          <a:stretch/>
        </p:blipFill>
        <p:spPr>
          <a:xfrm>
            <a:off x="0" y="14990"/>
            <a:ext cx="4242216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6"/>
          <p:cNvCxnSpPr/>
          <p:nvPr/>
        </p:nvCxnSpPr>
        <p:spPr>
          <a:xfrm>
            <a:off x="4737140" y="6016980"/>
            <a:ext cx="7454860" cy="0"/>
          </a:xfrm>
          <a:prstGeom prst="straightConnector1">
            <a:avLst/>
          </a:prstGeom>
          <a:noFill/>
          <a:ln w="9525" cap="flat" cmpd="sng">
            <a:solidFill>
              <a:srgbClr val="405E7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" name="Google Shape;1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03790" y="3746756"/>
            <a:ext cx="1956048" cy="2028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plit - Purple">
  <p:cSld name="Split - Purp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/>
          <p:nvPr/>
        </p:nvSpPr>
        <p:spPr>
          <a:xfrm>
            <a:off x="0" y="0"/>
            <a:ext cx="3572540" cy="6858000"/>
          </a:xfrm>
          <a:prstGeom prst="rect">
            <a:avLst/>
          </a:prstGeom>
          <a:solidFill>
            <a:srgbClr val="97467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1679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Google Shape;19;p7"/>
          <p:cNvPicPr preferRelativeResize="0"/>
          <p:nvPr/>
        </p:nvPicPr>
        <p:blipFill rotWithShape="1">
          <a:blip r:embed="rId2">
            <a:alphaModFix amt="20000"/>
          </a:blip>
          <a:srcRect l="4826" t="9031" r="39371" b="9030"/>
          <a:stretch/>
        </p:blipFill>
        <p:spPr>
          <a:xfrm>
            <a:off x="0" y="0"/>
            <a:ext cx="35725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7"/>
          <p:cNvSpPr txBox="1">
            <a:spLocks noGrp="1"/>
          </p:cNvSpPr>
          <p:nvPr>
            <p:ph type="body" idx="1"/>
          </p:nvPr>
        </p:nvSpPr>
        <p:spPr>
          <a:xfrm>
            <a:off x="4100513" y="528638"/>
            <a:ext cx="7300912" cy="1271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26794"/>
              </a:buClr>
              <a:buSzPts val="3200"/>
              <a:buNone/>
              <a:defRPr sz="3200" b="1">
                <a:solidFill>
                  <a:srgbClr val="026794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7"/>
          <p:cNvSpPr txBox="1">
            <a:spLocks noGrp="1"/>
          </p:cNvSpPr>
          <p:nvPr>
            <p:ph type="body" idx="2"/>
          </p:nvPr>
        </p:nvSpPr>
        <p:spPr>
          <a:xfrm>
            <a:off x="4100513" y="2400300"/>
            <a:ext cx="7300912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body" idx="3"/>
          </p:nvPr>
        </p:nvSpPr>
        <p:spPr>
          <a:xfrm>
            <a:off x="284417" y="528638"/>
            <a:ext cx="2970847" cy="479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ext - Purple">
  <p:cSld name="Title &amp; Text - Purp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>
            <a:spLocks noGrp="1"/>
          </p:cNvSpPr>
          <p:nvPr>
            <p:ph type="title"/>
          </p:nvPr>
        </p:nvSpPr>
        <p:spPr>
          <a:xfrm>
            <a:off x="656023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Font typeface="Calibri"/>
              <a:buNone/>
              <a:defRPr sz="3600" b="1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5" name="Google Shape;25;p8"/>
          <p:cNvCxnSpPr/>
          <p:nvPr/>
        </p:nvCxnSpPr>
        <p:spPr>
          <a:xfrm rot="10800000" flipH="1">
            <a:off x="656024" y="1635973"/>
            <a:ext cx="10820189" cy="33878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" name="Google Shape;26;p8"/>
          <p:cNvSpPr/>
          <p:nvPr/>
        </p:nvSpPr>
        <p:spPr>
          <a:xfrm>
            <a:off x="7858954" y="1589835"/>
            <a:ext cx="3617259" cy="92275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656022" y="1971675"/>
            <a:ext cx="10820015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b="1">
                <a:solidFill>
                  <a:schemeClr val="accent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2"/>
          </p:nvPr>
        </p:nvSpPr>
        <p:spPr>
          <a:xfrm>
            <a:off x="656021" y="2614612"/>
            <a:ext cx="10820015" cy="372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/>
          <p:nvPr/>
        </p:nvSpPr>
        <p:spPr>
          <a:xfrm>
            <a:off x="4512366" y="3588025"/>
            <a:ext cx="7679634" cy="29113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4632875" y="771325"/>
            <a:ext cx="7405800" cy="28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500" b="1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ENAS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200" b="1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Formation des</a:t>
            </a:r>
            <a:r>
              <a:rPr lang="fr-FR" sz="42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4200" b="1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Formateurs</a:t>
            </a:r>
            <a:endParaRPr sz="4200" b="1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500" b="1" i="0" u="none" strike="noStrike" cap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5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Jour 1 </a:t>
            </a:r>
            <a:r>
              <a:rPr lang="fr-FR" sz="45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Révision</a:t>
            </a:r>
            <a:endParaRPr/>
          </a:p>
        </p:txBody>
      </p:sp>
      <p:pic>
        <p:nvPicPr>
          <p:cNvPr id="3" name="Picture 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300E932F-08CF-46E0-F071-01A6683BC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928" y="3796575"/>
            <a:ext cx="7556500" cy="2870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body" idx="2"/>
          </p:nvPr>
        </p:nvSpPr>
        <p:spPr>
          <a:xfrm>
            <a:off x="3880360" y="528638"/>
            <a:ext cx="7300912" cy="3162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184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Noto Sans Symbols"/>
              <a:buChar char="✔"/>
            </a:pPr>
            <a:r>
              <a:rPr lang="fr-FR"/>
              <a:t>Appliquer les connaissances acquises lors de la formation dans une situation réelle simulée</a:t>
            </a:r>
            <a:endParaRPr sz="2400"/>
          </a:p>
          <a:p>
            <a:pPr marL="228600" lvl="0" indent="-24384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Noto Sans Symbols"/>
              <a:buChar char="✔"/>
            </a:pPr>
            <a:r>
              <a:rPr lang="fr-FR" sz="3200"/>
              <a:t>Les </a:t>
            </a:r>
            <a:r>
              <a:rPr lang="fr-FR"/>
              <a:t>participants travailleront ensemble pour atteindre un objectif commun</a:t>
            </a:r>
            <a:endParaRPr/>
          </a:p>
          <a:p>
            <a:pPr marL="228600" lvl="0" indent="-24193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Noto Sans Symbols"/>
              <a:buChar char="✔"/>
            </a:pPr>
            <a:r>
              <a:rPr lang="fr-FR"/>
              <a:t>Un exemple pour les participants des défis associés à la coordination efficace d'une réponse aux ENAS.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3"/>
          </p:nvPr>
        </p:nvSpPr>
        <p:spPr>
          <a:xfrm>
            <a:off x="284417" y="528638"/>
            <a:ext cx="2970847" cy="479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r>
              <a:rPr lang="fr-FR"/>
              <a:t>Jour  4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</a:pPr>
            <a:r>
              <a:rPr lang="fr-FR"/>
              <a:t>Simulation</a:t>
            </a:r>
            <a:endParaRPr/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68944" y="3835654"/>
            <a:ext cx="3979333" cy="298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4100513" y="528638"/>
            <a:ext cx="7300912" cy="1271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26794"/>
              </a:buClr>
              <a:buSzPts val="3000"/>
              <a:buNone/>
            </a:pPr>
            <a:r>
              <a:rPr lang="fr-FR" sz="3000">
                <a:latin typeface="Helvetica Neue"/>
                <a:ea typeface="Helvetica Neue"/>
                <a:cs typeface="Helvetica Neue"/>
                <a:sym typeface="Helvetica Neue"/>
              </a:rPr>
              <a:t>Chaque groupe est une partie prenante différente du mécanisme de coordination</a:t>
            </a:r>
            <a:endParaRPr sz="3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3"/>
          </p:nvPr>
        </p:nvSpPr>
        <p:spPr>
          <a:xfrm>
            <a:off x="284417" y="528638"/>
            <a:ext cx="2970847" cy="479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/>
              <a:t>Simulation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/>
              <a:t>Groupes</a:t>
            </a:r>
            <a:br>
              <a:rPr lang="fr-FR" sz="4000">
                <a:solidFill>
                  <a:srgbClr val="3399FF"/>
                </a:solidFill>
              </a:rPr>
            </a:br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body" idx="2"/>
          </p:nvPr>
        </p:nvSpPr>
        <p:spPr>
          <a:xfrm>
            <a:off x="4100513" y="2165121"/>
            <a:ext cx="7300912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5800" lvl="0" indent="-685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🖉"/>
            </a:pPr>
            <a:r>
              <a:rPr lang="fr-FR" sz="2000">
                <a:latin typeface="Calibri"/>
                <a:ea typeface="Calibri"/>
                <a:cs typeface="Calibri"/>
                <a:sym typeface="Calibri"/>
              </a:rPr>
              <a:t>Les groupes se verront confier diverses tâches à accomplir pendant la simulation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685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Noto Sans Symbols"/>
              <a:buChar char="🖉"/>
            </a:pPr>
            <a:r>
              <a:rPr lang="fr-FR" sz="2000">
                <a:latin typeface="Calibri"/>
                <a:ea typeface="Calibri"/>
                <a:cs typeface="Calibri"/>
                <a:sym typeface="Calibri"/>
              </a:rPr>
              <a:t>Les groupes effectueront des devoirs les jours 1, 2 et 3 de la formation pour se préparer à la simulation.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568872" y="628247"/>
            <a:ext cx="11096307" cy="867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7467D"/>
              </a:buClr>
              <a:buSzPts val="2800"/>
              <a:buFont typeface="Helvetica Neue"/>
              <a:buNone/>
            </a:pPr>
            <a:r>
              <a:rPr lang="fr-FR" sz="2800">
                <a:solidFill>
                  <a:srgbClr val="97467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Travail de Maison – Simulation Activité 1</a:t>
            </a:r>
            <a:br>
              <a:rPr lang="fr-FR" sz="2800">
                <a:solidFill>
                  <a:srgbClr val="97467D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fr-FR" sz="2800">
                <a:solidFill>
                  <a:srgbClr val="97467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Rôles, responsabilités et fonctions d'un groupe de coordination</a:t>
            </a:r>
            <a:endParaRPr sz="2800">
              <a:solidFill>
                <a:srgbClr val="97467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24" name="Google Shape;124;p4" descr="Docu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2366" y="150003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4"/>
          <p:cNvSpPr txBox="1"/>
          <p:nvPr/>
        </p:nvSpPr>
        <p:spPr>
          <a:xfrm>
            <a:off x="275421" y="1927950"/>
            <a:ext cx="11481300" cy="38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Consacrez environ 45 minutes, avant le début de la première session demain matin, à la lecture des informations contenues dans le dossier d'organisation et l'analyse de la situation, et discutez en tant qu'organisation de l'analyse de la situation.</a:t>
            </a:r>
            <a:br>
              <a:rPr lang="fr-FR"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-127000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fr-FR"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Pourquoi leur organisation est membre du Groupe de coordination de la protection de l'enfance </a:t>
            </a:r>
            <a:endParaRPr/>
          </a:p>
          <a:p>
            <a:pPr marL="457200" marR="0" lvl="1" indent="0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-127000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fr-FR"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S'ils pensent que leur organisation travaille actuellement avec les enfants non accompagnés et quel type de travail ils font pour soutenir les enfants non accompagnés.</a:t>
            </a:r>
            <a:endParaRPr sz="20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0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-127000" algn="l" rtl="0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fr-FR"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Quelle est la capacité de leur organisation à soutenir une réponse pour les enfants non accompagnés affectés par le tremblement de terre décrit dans l'analyse de la situation ?</a:t>
            </a:r>
            <a:endParaRPr sz="20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Microsoft Macintosh PowerPoint</Application>
  <PresentationFormat>Widescreen</PresentationFormat>
  <Paragraphs>22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Helvetica Neue</vt:lpstr>
      <vt:lpstr>Noto Sans Symbols</vt:lpstr>
      <vt:lpstr>Office Theme</vt:lpstr>
      <vt:lpstr>PowerPoint Presentation</vt:lpstr>
      <vt:lpstr>PowerPoint Presentation</vt:lpstr>
      <vt:lpstr>PowerPoint Presentation</vt:lpstr>
      <vt:lpstr>Travail de Maison – Simulation Activité 1 Rôles, responsabilités et fonctions d'un groupe de coordination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victoriafclancy@gmail.com</dc:creator>
  <cp:lastModifiedBy>Kyra Loat</cp:lastModifiedBy>
  <cp:revision>1</cp:revision>
  <dcterms:created xsi:type="dcterms:W3CDTF">2023-07-09T19:02:35Z</dcterms:created>
  <dcterms:modified xsi:type="dcterms:W3CDTF">2026-01-07T19:37:42Z</dcterms:modified>
</cp:coreProperties>
</file>